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76" r:id="rId4"/>
    <p:sldId id="257" r:id="rId5"/>
    <p:sldId id="258" r:id="rId6"/>
    <p:sldId id="260" r:id="rId7"/>
    <p:sldId id="261" r:id="rId8"/>
    <p:sldId id="277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1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3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6F7209-B82B-4F4D-B259-FD248EB558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DA3A5CF-64C5-4454-8A2A-C28D76A1C0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81D6947-AC92-4156-9700-B14712DC6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620F3-FBAD-411C-851E-19180376B0B9}" type="datetimeFigureOut">
              <a:rPr lang="es-ES" smtClean="0"/>
              <a:t>25/06/2026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51BF046-9AAA-4AFE-9632-7AFAAC46E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813D9CE-CB0D-480D-8B06-0660BA7F0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E751A-AE0E-4020-A86A-28EB5958183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25162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3E6860-45F2-4BA3-936E-3E46DD421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A25E8CA-B4DF-4FA1-AD16-F8B8AF70AC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DBF473-2955-4BDA-BC8C-8526DDB1B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620F3-FBAD-411C-851E-19180376B0B9}" type="datetimeFigureOut">
              <a:rPr lang="es-ES" smtClean="0"/>
              <a:t>25/06/2026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77F2FE3-BB9D-49E0-9782-49FAC2CC5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34E6C87-A13B-4323-A7CA-FA495CD93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E751A-AE0E-4020-A86A-28EB5958183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48569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7BD72F3-E6AE-4063-8E06-B93BCADFB3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3964891-8C78-4423-91DA-77FF672D18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412BA76-B44E-4335-820F-AA27407BD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620F3-FBAD-411C-851E-19180376B0B9}" type="datetimeFigureOut">
              <a:rPr lang="es-ES" smtClean="0"/>
              <a:t>25/06/2026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D072EC9-F5A8-480B-B33B-C90C76C52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1470855-FF7D-4A3B-A822-B1D41766F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E751A-AE0E-4020-A86A-28EB5958183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3414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DF89DD-54A8-4540-B757-5511881A4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5F9B2A5-DC63-497D-B078-BB93FEC8C8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79DE4CA-E8C4-4FE1-91B6-57914E056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620F3-FBAD-411C-851E-19180376B0B9}" type="datetimeFigureOut">
              <a:rPr lang="es-ES" smtClean="0"/>
              <a:t>25/06/2026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BD84383-79F8-4BC2-AA80-0833A4107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FA1C603-3663-4828-9731-19A3F01FE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E751A-AE0E-4020-A86A-28EB5958183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92663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A4D180-20B4-4B70-A50C-C096CDF50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EA18D1B-029F-4470-B3DE-EA654FE390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01847DB-3BE0-4889-84DF-4A88E8955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620F3-FBAD-411C-851E-19180376B0B9}" type="datetimeFigureOut">
              <a:rPr lang="es-ES" smtClean="0"/>
              <a:t>25/06/2026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40E1C55-7514-463F-A3EE-5636D95BA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AF44FFA-E0F2-4517-8B06-ACD5A0DAE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E751A-AE0E-4020-A86A-28EB5958183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8486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9E45B6-012D-4EFD-A39D-4D2B91688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6210268-05ED-4396-BD0F-7B6FDE2F86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F11C6C5-7B75-4B3A-ABD8-97C6A68C1C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3E7215A-BDC4-439B-B862-5D9F0283C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620F3-FBAD-411C-851E-19180376B0B9}" type="datetimeFigureOut">
              <a:rPr lang="es-ES" smtClean="0"/>
              <a:t>25/06/2026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20FB1DB-FDBE-4A94-9E87-9BC98D298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68C4945-3D59-41C5-AC96-210E9D885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E751A-AE0E-4020-A86A-28EB5958183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5910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6498DE-DB31-4F3A-8A86-3E8CC57FA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920D510-FB01-408E-B983-1FD82F9783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9EDF3D2-FF61-40E6-94A9-50D830AE6C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518C409-4AA0-4DF3-8305-6D42F43AF6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C853D8D-292E-4270-9783-4FD99FD6DF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DB6A446-DAE5-467F-93A4-C01CF7E05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620F3-FBAD-411C-851E-19180376B0B9}" type="datetimeFigureOut">
              <a:rPr lang="es-ES" smtClean="0"/>
              <a:t>25/06/2026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3975575-1668-4CEF-9BD5-58CD809C0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C4B4BE6-20C0-49C3-A639-F76601F92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E751A-AE0E-4020-A86A-28EB5958183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04306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8BD70A-CFAC-4DAD-9F60-FA037A2A1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430C41E-F461-43AE-B3F1-041E67444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620F3-FBAD-411C-851E-19180376B0B9}" type="datetimeFigureOut">
              <a:rPr lang="es-ES" smtClean="0"/>
              <a:t>25/06/2026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858F218-260A-4450-9127-5D84FD0C8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A4FE998-2365-4BEE-B654-213C9F39C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E751A-AE0E-4020-A86A-28EB5958183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94918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429BFE4-EA84-4E22-8B2A-DAD6BE62C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620F3-FBAD-411C-851E-19180376B0B9}" type="datetimeFigureOut">
              <a:rPr lang="es-ES" smtClean="0"/>
              <a:t>25/06/2026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11723DF-15D1-49C2-8977-FF162E802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DB3C6C6-AB91-4BF3-A66C-07E501046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E751A-AE0E-4020-A86A-28EB5958183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02252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377B06-180E-4D03-B552-6BC85F256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3E8C000-8469-42BA-975D-18D7D5E0AC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00289D6-B472-42C3-ACB4-4DF433D946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EA6A293-71FB-42B4-B812-2BAA8C29C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620F3-FBAD-411C-851E-19180376B0B9}" type="datetimeFigureOut">
              <a:rPr lang="es-ES" smtClean="0"/>
              <a:t>25/06/2026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03FA092-D725-4C83-951A-F66D9E657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B5382B5-B84A-48A1-9DDA-4E2115544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E751A-AE0E-4020-A86A-28EB5958183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21730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D435CB-8FD1-42A3-B699-6BF792978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EED0BBA-403E-473C-8164-336E99942F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B22E696-2D95-4053-976B-7E994BFF93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44E13C1-7ED2-4CE4-98EE-19790C42C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620F3-FBAD-411C-851E-19180376B0B9}" type="datetimeFigureOut">
              <a:rPr lang="es-ES" smtClean="0"/>
              <a:t>25/06/2026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2BA594D-2301-4DEA-9F44-50251C905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F0AE852-7496-4A82-BECF-38732102C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E751A-AE0E-4020-A86A-28EB5958183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1431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3F65245-D974-4EC9-A161-C90DD919B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348FE3C-E7E4-4BE8-8A94-306747376A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D940CE6-4B48-4702-BDA1-67699215A6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2620F3-FBAD-411C-851E-19180376B0B9}" type="datetimeFigureOut">
              <a:rPr lang="es-ES" smtClean="0"/>
              <a:t>25/06/2026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39E13BD-3726-4F21-98A2-9F0BF1E332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2012AC2-7129-4B9C-BB8F-4247ADFD96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2E751A-AE0E-4020-A86A-28EB5958183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8701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F5A21D-AFDF-4683-8C61-072EABA159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F69B5B0-69C5-4F4C-A047-97AB9DAF30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6BA6A03-80DB-4FFC-98F6-7C284C5832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3435"/>
            <a:ext cx="12192000" cy="693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031663"/>
      </p:ext>
    </p:extLst>
  </p:cSld>
  <p:clrMapOvr>
    <a:masterClrMapping/>
  </p:clrMapOvr>
  <p:transition spd="slow">
    <p:wheel spokes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D1F052F-A300-4054-B8D9-8B4F0DB341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753"/>
            <a:ext cx="121292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968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E410C7D-28D4-4402-A4EF-622A3D135D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1802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DFAACD4-D425-4718-8F39-33D6BDDB3B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0693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D920DF6-FFCA-4A28-B50B-F776421B044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DBE2E8"/>
              </a:clrFrom>
              <a:clrTo>
                <a:srgbClr val="DBE2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968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4CDF105-E518-44B6-88CF-88D97C226B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506" y="0"/>
            <a:ext cx="122457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528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5F14101-1DE3-4CDD-9A7C-AC98C1651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690214"/>
      </p:ext>
    </p:extLst>
  </p:cSld>
  <p:clrMapOvr>
    <a:masterClrMapping/>
  </p:clrMapOvr>
  <p:transition spd="slow">
    <p:wheel spokes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AE165BB-6F3B-488A-9B1E-C6627BF44A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445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2210D7E-E3CE-4A1A-ACB0-465071AD26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688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85C2F2C-1679-4A1A-8F52-AF72081952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489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A7ACD73-ED3E-4E4E-9940-0BCFFDDA93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1356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7CA4343-AD42-4124-9A12-45EB5E248B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1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6E6B059-78D8-4CC2-8561-FE40FEE6FE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5445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ADD5799-5EF4-4C37-B0C6-D5A674C782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006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22ECE69-FD73-4959-9042-2A84A27E7E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9" y="0"/>
            <a:ext cx="121202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988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FD7C2E7-904F-4CAE-BE8C-2B25D07D66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740746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94BD5FD-1621-4AAB-AFCF-C8C22123F1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2200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3C80E52-6DE0-4C7E-AF96-7EEEA73036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8460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EBAE413-0F11-4E1F-8274-E2759D9B5D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496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1020</TotalTime>
  <Words>0</Words>
  <Application>Microsoft Office PowerPoint</Application>
  <PresentationFormat>Panorámica</PresentationFormat>
  <Paragraphs>0</Paragraphs>
  <Slides>19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Revisor</dc:creator>
  <cp:lastModifiedBy>Revisor</cp:lastModifiedBy>
  <cp:revision>13</cp:revision>
  <dcterms:created xsi:type="dcterms:W3CDTF">2026-06-25T17:48:55Z</dcterms:created>
  <dcterms:modified xsi:type="dcterms:W3CDTF">2026-06-26T10:49:15Z</dcterms:modified>
</cp:coreProperties>
</file>